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236" y="-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86844-609D-1EA2-6653-4DF2560C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2F6BD6CD-3B2B-0C8E-204D-C2BD1DC33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FFB1C2B-3B36-82C4-444B-29DF172A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1C8762A-0FC6-AB92-BCEF-BABDBD24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CDEE325-2ABE-63D1-DCB1-0AE35AB2E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743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14DBEF-FA19-EE7C-0ABE-960185FC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BE2F5A82-4609-EC2F-F252-0BED449D7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85D455-968F-E2E5-1968-BE07E93F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CEF299-E7DD-EB04-8341-BAB10866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A19287C-E965-3533-3DEF-157E46842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48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3C3BCF-1C99-4882-9883-E57D34040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303A8E7-9A9A-2C05-35BE-7EFF90508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39502E6-5756-9345-77AA-F5A1E4941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D631934-4A0C-3E3F-DEFA-34217789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205C6E0-37CE-0182-6B3C-1AE7B474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7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85068E3-9FEE-5445-E28D-295E0E23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8249233-5878-729E-49E0-74FD38CE8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BC83A8C-E8AF-BB67-9AFB-189F031DA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32F0C9F-1B4C-59E7-88DB-6957FE3C9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8B36374-DB6B-36A7-69EA-01A3EA89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D408F23-C1ED-51BB-5FFB-1DE83C16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48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7A71D8F-BC80-8EE3-351A-9614F97AA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6F892B8-0F62-64AA-BD22-7AB16FC49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4E287A2-8E5C-A182-261C-E389CD4D2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43E3BB8-9DF8-2DC8-3AFE-4D51F8921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C1A924BA-28A3-F3A8-0D73-4B279C334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87B74427-4A04-18EE-D966-1C755B3E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0795A7F-923F-1180-48DD-A26C3DD0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CE8BB12C-95D6-A637-71D9-CE5883A55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284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0168B9-93E1-6A6D-2BCF-A5AA9D46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4C2082DE-E091-7136-1E15-35E3A31A6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1F8B74C-7CBF-F040-F34A-B7A6B24AF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BFD30DA-1CB0-906F-584B-A4F1CD13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592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CFC0ECF7-51BE-7EA8-845E-42E107B28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8434864-A667-1D4D-5B04-4DB05D58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ABDE46D-14F9-1702-C798-96F1C43D1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50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05FD884-7844-6E6F-8EE7-87F48150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4175ADE-9075-64D1-34EC-DF39B075F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C9747E7-04AC-7F01-AB87-BABC9C197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A8FFAA2-07FA-A521-FB11-A2537895B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5C39875-7DDC-24DE-DAD7-52F65C85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99A4EE9-6412-2F87-D5FC-17948BB0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357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7CB7B6-437E-B2C9-74B1-694EFD2F8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7F86CBC8-95A8-28CC-0227-6EBD2DB98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F32AAE0-9F39-CFA6-C5C5-BE7EA6EFF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4FD4C57-B3FC-BAE9-EE52-4EBFAB25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EF3A810-FA4A-362B-1327-B6F7E82B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F017E2D-DAE7-1659-820A-10ED0AFBB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420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1BC344-F89C-087A-07A2-EFC39F3C1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B3E1A6DC-C570-901D-B09F-F1A50B35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B826E62-4A54-79AB-F07B-AC2AF9A1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0E5D1BD-0437-A4B2-827F-1241FFD71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76A525F-1F91-8995-006E-98321C62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829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ED1C721-2AD4-D51E-2FEA-1F15ACCF9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C072B9D7-7110-BA6B-069A-B811D31B4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F9644A7-1B2A-3BC8-16D2-2C90BF0E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4CE32D5-5B9C-81FE-2A00-908D632E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EB7ADB6-65E9-1985-1D60-F58E4C3F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55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0E508FBC-CAA7-AA1C-1A8E-DA1C9174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B3EDA4D-A034-5ADB-D109-9F3EFE406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BB53E6B-5D87-8AA9-B128-685973C7C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327B-E5BA-5B40-AF1A-692CB3DB6675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CE844A8-4C1A-1FF3-BDF1-E45E4A254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6757BD8-2C2B-3A93-0DC3-F7A378291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D8AE1-6D9C-084C-8A0F-17036145E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570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EE0AEDF-F258-F80C-CFFC-74B8EE923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95" y="215646"/>
            <a:ext cx="6228807" cy="66995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F60520C-56D8-4074-2FE8-0F2265E13E43}"/>
              </a:ext>
            </a:extLst>
          </p:cNvPr>
          <p:cNvSpPr txBox="1"/>
          <p:nvPr/>
        </p:nvSpPr>
        <p:spPr>
          <a:xfrm>
            <a:off x="314594" y="1454474"/>
            <a:ext cx="6228807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La Secretaría de Desarrollo Humano y Social, en coordinación con el Sistema DIF </a:t>
            </a: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Mineral de la Reforma y para el apoyo a las familias y estudiantes </a:t>
            </a:r>
            <a:r>
              <a:rPr lang="es-MX" sz="1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Mineralreformenses</a:t>
            </a: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les invita a participar, en el programa </a:t>
            </a: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"MI PRIMER COMPUTADORA"</a:t>
            </a: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que tiene como objetivo incentivar a las niñas y niños de educación básica primaria y secundaria, para que a través de esta herramienta logren obtener un mejor desempeño en su formación académica.</a:t>
            </a:r>
          </a:p>
          <a:p>
            <a:pPr algn="just">
              <a:lnSpc>
                <a:spcPct val="150000"/>
              </a:lnSpc>
            </a:pPr>
            <a:endParaRPr lang="es-MX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Atendiendo las siguientes problemáticas.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Rezago tecnológico en los hogares.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Baja disponibilidad de diversos dispositivos tecnológicos para familias de 2 o más integrantes en etapa educativa.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Modalidad educacional híbrida.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Desigualdad en las condiciones de aprendizaje.</a:t>
            </a:r>
          </a:p>
          <a:p>
            <a:pPr algn="just">
              <a:lnSpc>
                <a:spcPct val="150000"/>
              </a:lnSpc>
            </a:pPr>
            <a:endParaRPr lang="es-MX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Encuadre del Programa.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Agenda 2030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Objetivos de Desarrollo Sostenible.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Educación de Calidad.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 Municipal de Desarrollo 2020-2024.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Eje 7. “Mineral de la Reforma con acceso total a una educación presencial y digital, que sea de calidad y con valores”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7.1  “Impulso a la Educación.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7.1.A “Educación con herramientas tecnológicas para todos”.</a:t>
            </a:r>
          </a:p>
          <a:p>
            <a:pPr algn="just">
              <a:lnSpc>
                <a:spcPct val="150000"/>
              </a:lnSpc>
            </a:pP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Descripción del tipo de apoyo.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Apoyo en especie en una sola exhibición destinado a estudiantes de educación básica en condiciones de vulnerabilidad económica.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El uso del equipo es exclusivamente con fines educativos y para el beneficiario del Programa.</a:t>
            </a:r>
          </a:p>
          <a:p>
            <a:pPr algn="just">
              <a:lnSpc>
                <a:spcPct val="150000"/>
              </a:lnSpc>
            </a:pPr>
            <a:endParaRPr lang="es-MX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Alcance.</a:t>
            </a: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Población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estudiantil que radiquen o se encuentran inscritos 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instituciones públicas de nivel 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básico primaria o secundaria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en Mineral de la Reforma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37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AF71167-085A-401C-903C-A98365DB4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95" y="215646"/>
            <a:ext cx="6228807" cy="66995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BC07FA4-765A-9694-CDB4-B880404CA4CD}"/>
              </a:ext>
            </a:extLst>
          </p:cNvPr>
          <p:cNvSpPr txBox="1"/>
          <p:nvPr/>
        </p:nvSpPr>
        <p:spPr>
          <a:xfrm>
            <a:off x="314594" y="1454474"/>
            <a:ext cx="6228807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100" b="1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es-MX" sz="11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MX" sz="1100" b="1" dirty="0"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s-MX" sz="10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Vivir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y/o 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estar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inscrito en alguna escuela pública de nivel 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básico primaria o secundaria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del Municipio de Mineral de la Reforma. </a:t>
            </a:r>
            <a:endParaRPr lang="es-MX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alumno/a regular.</a:t>
            </a:r>
          </a:p>
          <a:p>
            <a:pPr marL="228600" indent="-228600" algn="just">
              <a:lnSpc>
                <a:spcPct val="150000"/>
              </a:lnSpc>
              <a:buFont typeface="+mj-lt"/>
              <a:buAutoNum type="arabicPeriod"/>
            </a:pPr>
            <a:endParaRPr lang="es-MX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 cumples con estos requisitos deberás presentarte en las oficinas del DIF municipal ubicado en Av. Hidalgo #32 Col. Pachuquilla en un horario de 9:00 a 16.00 horas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presentar la siguiente documentación:</a:t>
            </a:r>
            <a:endParaRPr lang="es-MX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Copia de identificación oficial de padre, madre o </a:t>
            </a:r>
            <a:r>
              <a:rPr lang="es-MX" sz="10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tutor.</a:t>
            </a:r>
            <a:endParaRPr lang="es-MX" sz="1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Copia de acta de nacimiento del estudiante.</a:t>
            </a:r>
            <a:endParaRPr lang="es-MX" sz="1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CURP del estudiante.</a:t>
            </a:r>
            <a:endParaRPr lang="es-MX" sz="1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Copia de </a:t>
            </a:r>
            <a:r>
              <a:rPr lang="es-MX" sz="10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comprobante </a:t>
            </a:r>
            <a:r>
              <a:rPr lang="es-MX" sz="1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0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estudios boleta o constancia.</a:t>
            </a:r>
            <a:endParaRPr lang="es-MX" sz="1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MX" sz="11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1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Publicación de resultados:</a:t>
            </a:r>
            <a:endParaRPr lang="es-MX" sz="1100" b="1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Publicación impresa en las oficinas del DIF Municipal.</a:t>
            </a:r>
            <a:endParaRPr lang="es-MX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MX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“Este programa es público, ajeno a cualquier partido político. Queda prohibido su uso para fines distintos al Desarrollo Social. Quien haga uso indebido de los recursos de este programa deberá ser denunciado y sancionado ante las autoridades conforme a lo que dispone la Ley de la materia”</a:t>
            </a:r>
          </a:p>
        </p:txBody>
      </p:sp>
    </p:spTree>
    <p:extLst>
      <p:ext uri="{BB962C8B-B14F-4D97-AF65-F5344CB8AC3E}">
        <p14:creationId xmlns:p14="http://schemas.microsoft.com/office/powerpoint/2010/main" val="3887243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408</Words>
  <Application>Microsoft Office PowerPoint</Application>
  <PresentationFormat>Presentación en pantalla (4:3)</PresentationFormat>
  <Paragraphs>37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Tania Berenice San Nicolás Pérez</dc:creator>
  <cp:lastModifiedBy>DIF-1</cp:lastModifiedBy>
  <cp:revision>6</cp:revision>
  <dcterms:created xsi:type="dcterms:W3CDTF">2023-05-31T16:52:31Z</dcterms:created>
  <dcterms:modified xsi:type="dcterms:W3CDTF">2023-06-03T00:43:29Z</dcterms:modified>
</cp:coreProperties>
</file>